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DB2D-FABE-40D1-9B78-7B72AA29FCB7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A4262-1DFC-4C76-AB36-251B98A055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67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B4E445-52CB-420C-A87D-BD6FEF841258}" type="slidenum">
              <a:rPr lang="en-US" altLang="zh-CN">
                <a:solidFill>
                  <a:prstClr val="black"/>
                </a:solidFill>
                <a:ea typeface="MS PGothic" pitchFamily="34" charset="-128"/>
              </a:rPr>
              <a:pPr/>
              <a:t>1</a:t>
            </a:fld>
            <a:endParaRPr lang="en-US" altLang="zh-CN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4AD5B3-FC2A-488F-B5EE-6C7EF8070571}" type="slidenum">
              <a:rPr lang="en-US" altLang="zh-CN" smtClean="0">
                <a:ea typeface="MS PGothic" pitchFamily="34" charset="-128"/>
              </a:rPr>
              <a:pPr/>
              <a:t>10</a:t>
            </a:fld>
            <a:endParaRPr lang="en-US" altLang="zh-CN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4262-1DFC-4C76-AB36-251B98A0558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5357826"/>
            <a:ext cx="7743780" cy="671516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+mj-lt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596" y="6072206"/>
            <a:ext cx="6400800" cy="4238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C84F9DF-910C-45FA-AE99-6E751A0F4ED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2018/2/14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4AD1B2-50BE-4F21-86BB-1AA96C1C9AA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圖片 6" descr="PPT_1024x768_general_B300_0917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5072063"/>
            <a:ext cx="9144000" cy="1785937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4572000"/>
            <a:ext cx="9144000" cy="500063"/>
          </a:xfrm>
          <a:prstGeom prst="rect">
            <a:avLst/>
          </a:prstGeom>
          <a:solidFill>
            <a:srgbClr val="D95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>
              <a:solidFill>
                <a:srgbClr val="FFFFFF"/>
              </a:solidFill>
            </a:endParaRPr>
          </a:p>
        </p:txBody>
      </p:sp>
      <p:pic>
        <p:nvPicPr>
          <p:cNvPr id="1034" name="圖片 10" descr="PPT_1024x768_general_logo_red_09171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259388"/>
            <a:ext cx="9144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>
          <a:xfrm>
            <a:off x="0" y="5072063"/>
            <a:ext cx="9144000" cy="671512"/>
          </a:xfrm>
        </p:spPr>
        <p:txBody>
          <a:bodyPr/>
          <a:lstStyle/>
          <a:p>
            <a:pPr eaLnBrk="1" hangingPunct="1"/>
            <a:r>
              <a:rPr lang="en-US" altLang="zh-CN" sz="3400" dirty="0">
                <a:ea typeface="+mj-ea"/>
              </a:rPr>
              <a:t>How to Turn </a:t>
            </a:r>
            <a:r>
              <a:rPr lang="en-US" altLang="zh-CN" sz="3400" dirty="0" smtClean="0">
                <a:ea typeface="+mj-ea"/>
              </a:rPr>
              <a:t>Off </a:t>
            </a:r>
            <a:r>
              <a:rPr lang="en-US" altLang="zh-CN" sz="3400" dirty="0">
                <a:ea typeface="+mj-ea"/>
              </a:rPr>
              <a:t>HID EEM Mode</a:t>
            </a:r>
            <a:endParaRPr lang="zh-TW" altLang="en-US" sz="3200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4605338"/>
            <a:ext cx="9180513" cy="500062"/>
          </a:xfrm>
          <a:prstGeom prst="rect">
            <a:avLst/>
          </a:prstGeom>
          <a:solidFill>
            <a:srgbClr val="D95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436" name="標題 1"/>
          <p:cNvSpPr>
            <a:spLocks/>
          </p:cNvSpPr>
          <p:nvPr/>
        </p:nvSpPr>
        <p:spPr bwMode="auto">
          <a:xfrm>
            <a:off x="180975" y="5257800"/>
            <a:ext cx="7743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zh-TW" altLang="en-US" sz="3800">
              <a:solidFill>
                <a:srgbClr val="FFFFFF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8437" name="副標題 2"/>
          <p:cNvSpPr>
            <a:spLocks/>
          </p:cNvSpPr>
          <p:nvPr/>
        </p:nvSpPr>
        <p:spPr bwMode="auto">
          <a:xfrm>
            <a:off x="219075" y="5791200"/>
            <a:ext cx="709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None/>
            </a:pPr>
            <a:endParaRPr lang="en-US" altLang="zh-CN" sz="20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072063"/>
            <a:ext cx="9180513" cy="1785937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pic>
        <p:nvPicPr>
          <p:cNvPr id="18439" name="圖片 10" descr="PPT_1024x768_general_logo_red_0917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135563"/>
            <a:ext cx="31051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Off 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1. Check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driver is installed for EEM in Device Manager.</a:t>
            </a:r>
            <a:endParaRPr lang="en-US" altLang="zh-CN" sz="24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68760"/>
            <a:ext cx="4438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Customer Feedback Information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2.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Put the RFID card close to the HID-RFID device.</a:t>
            </a:r>
          </a:p>
          <a:p>
            <a:pPr marL="342900" indent="-342900" algn="l">
              <a:buFontTx/>
              <a:buChar char="-"/>
            </a:pPr>
            <a:r>
              <a:rPr lang="en-US" altLang="zh-CN" sz="2400" b="1" dirty="0" smtClean="0">
                <a:solidFill>
                  <a:srgbClr val="FF0000"/>
                </a:solidFill>
                <a:ea typeface="標楷體" pitchFamily="65" charset="-120"/>
              </a:rPr>
              <a:t>MUST </a:t>
            </a:r>
            <a:r>
              <a:rPr lang="en-US" altLang="zh-CN" sz="2400" b="1" dirty="0">
                <a:solidFill>
                  <a:srgbClr val="FF0000"/>
                </a:solidFill>
                <a:ea typeface="標楷體" pitchFamily="65" charset="-120"/>
              </a:rPr>
              <a:t>BE DONE </a:t>
            </a:r>
            <a:r>
              <a:rPr lang="en-US" altLang="zh-CN" sz="2400" b="1" dirty="0" smtClean="0">
                <a:solidFill>
                  <a:srgbClr val="FF0000"/>
                </a:solidFill>
                <a:ea typeface="標楷體" pitchFamily="65" charset="-120"/>
              </a:rPr>
              <a:t>–</a:t>
            </a:r>
            <a:endParaRPr lang="en-US" altLang="zh-CN" sz="2400" dirty="0">
              <a:solidFill>
                <a:srgbClr val="FF0000"/>
              </a:solidFill>
              <a:ea typeface="標楷體" pitchFamily="65" charset="-120"/>
            </a:endParaRPr>
          </a:p>
          <a:p>
            <a:pPr marL="342900" indent="-342900" algn="l">
              <a:buFontTx/>
              <a:buChar char="-"/>
            </a:pPr>
            <a:endParaRPr lang="en-US" altLang="zh-CN" sz="24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3. Open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EEMTool.exe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If without step-2, you will find the reminder message.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93" y="2492896"/>
            <a:ext cx="358660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45" y="5229200"/>
            <a:ext cx="3933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043512"/>
              </p:ext>
            </p:extLst>
          </p:nvPr>
        </p:nvGraphicFramePr>
        <p:xfrm>
          <a:off x="539552" y="2785003"/>
          <a:ext cx="1659606" cy="1504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包装程序外壳对象" showAsIcon="1" r:id="rId6" imgW="914400" imgH="828720" progId="Package">
                  <p:embed/>
                </p:oleObj>
              </mc:Choice>
              <mc:Fallback>
                <p:oleObj name="包装程序外壳对象" showAsIcon="1" r:id="rId6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785003"/>
                        <a:ext cx="1659606" cy="1504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Off 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4. Slide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switch button to the left to disable the EEM mode.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412776"/>
            <a:ext cx="5010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Off 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5. Check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EEM device, not in the Device Manager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6. Now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, turn off EEM mode is DONE.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246981"/>
            <a:ext cx="35909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Off 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5. Check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EEM device, not in the Device Manager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6. Now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, turn off EEM mode is DONE.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204913"/>
            <a:ext cx="38671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</a:t>
            </a:r>
            <a:r>
              <a:rPr lang="en-US" altLang="zh-TW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On </a:t>
            </a:r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1. Put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RFID card close to the HID-RFID device.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ea typeface="標楷體" pitchFamily="65" charset="-120"/>
              </a:rPr>
              <a:t>- MUST BE DONE –</a:t>
            </a: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Open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EEMControlTool.exe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If without step-1, you will find the reminder message.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719686" cy="21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5157192"/>
            <a:ext cx="3933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</a:t>
            </a:r>
            <a:r>
              <a:rPr lang="en-US" altLang="zh-TW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On </a:t>
            </a:r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3. Slide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switch button to the right to enable the EEM mode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68760"/>
            <a:ext cx="5000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Turn </a:t>
            </a:r>
            <a:r>
              <a:rPr lang="en-US" altLang="zh-TW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On </a:t>
            </a:r>
            <a:r>
              <a:rPr lang="en-US" altLang="zh-TW" sz="4000" b="1" dirty="0">
                <a:solidFill>
                  <a:schemeClr val="bg1"/>
                </a:solidFill>
                <a:latin typeface="Cambria" panose="02040503050406030204" pitchFamily="18" charset="0"/>
                <a:ea typeface="標楷體" pitchFamily="65" charset="-120"/>
              </a:rPr>
              <a:t>HID EEM Mode</a:t>
            </a:r>
            <a:endParaRPr lang="en-US" altLang="zh-TW" sz="4000" b="1" dirty="0">
              <a:solidFill>
                <a:schemeClr val="bg1"/>
              </a:solidFill>
              <a:latin typeface="Cambria" panose="02040503050406030204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764158"/>
            <a:ext cx="9144000" cy="5593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4. Check 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the EEM device in Device Manager</a:t>
            </a:r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ea typeface="標楷體" pitchFamily="65" charset="-120"/>
              </a:rPr>
              <a:t>5. Now</a:t>
            </a:r>
            <a:r>
              <a:rPr lang="en-US" altLang="zh-CN" sz="2400" b="1" dirty="0">
                <a:solidFill>
                  <a:schemeClr val="tx1"/>
                </a:solidFill>
                <a:ea typeface="標楷體" pitchFamily="65" charset="-120"/>
              </a:rPr>
              <a:t>, turn on EEM mode is DONE.</a:t>
            </a: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196752"/>
            <a:ext cx="42195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232</Words>
  <Application>Microsoft Office PowerPoint</Application>
  <PresentationFormat>如螢幕大小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Office 佈景主題</vt:lpstr>
      <vt:lpstr>封面</vt:lpstr>
      <vt:lpstr>程序包</vt:lpstr>
      <vt:lpstr>How to Turn Off HID EEM Mode</vt:lpstr>
      <vt:lpstr>Turn Off HID EEM Mode</vt:lpstr>
      <vt:lpstr>Customer Feedback Information</vt:lpstr>
      <vt:lpstr>Turn Off HID EEM Mode</vt:lpstr>
      <vt:lpstr>Turn Off HID EEM Mode</vt:lpstr>
      <vt:lpstr>Turn Off HID EEM Mode</vt:lpstr>
      <vt:lpstr>Turn On HID EEM Mode</vt:lpstr>
      <vt:lpstr>Turn On HID EEM Mode</vt:lpstr>
      <vt:lpstr>Turn On HID EEM Mode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E100AVL AC Adapter No Charge issue</dc:title>
  <dc:creator>kent.wang (王國慶 - GTK)</dc:creator>
  <cp:lastModifiedBy>Wenrong</cp:lastModifiedBy>
  <cp:revision>132</cp:revision>
  <dcterms:modified xsi:type="dcterms:W3CDTF">2018-02-14T02:29:55Z</dcterms:modified>
</cp:coreProperties>
</file>